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534072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Super Bowl 52: A Census of Players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683597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 fun data visualization exploring the geographic origins of Super Bowl 52 players, highlighting their hometowns and populations.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3080445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Key Takeaways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229969"/>
            <a:ext cx="944552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This Big Game Census data visualization provides a fun and engaging look at the geographic origins of Super Bowl 52 players. The data reveals the diverse backgrounds of the athletes, highlighting the national scope of the game.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495229"/>
            <a:ext cx="15411896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Where Did Super Bowl 52 Players Come From?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013871"/>
            <a:ext cx="780588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Super Bowl 52, a clash between the Philadelphia Eagles and the New England Patriots, boasted a diverse range of players from across the nation.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99401" y="5013871"/>
            <a:ext cx="780588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This dataset showcases the distribution of player birthplaces, revealing geographic trends and highlighting the national scope of the game.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67607"/>
          </a:xfrm>
          <a:custGeom>
            <a:avLst/>
            <a:gdLst/>
            <a:ahLst/>
            <a:cxnLst/>
            <a:rect l="l" t="t" r="r" b="b"/>
            <a:pathLst>
              <a:path w="18288000" h="2767607">
                <a:moveTo>
                  <a:pt x="0" y="0"/>
                </a:moveTo>
                <a:lnTo>
                  <a:pt x="18288000" y="0"/>
                </a:lnTo>
                <a:lnTo>
                  <a:pt x="18288000" y="2767607"/>
                </a:lnTo>
                <a:lnTo>
                  <a:pt x="0" y="2767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" b="-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4947" y="3340299"/>
            <a:ext cx="10894368" cy="72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Population Figures Behind the Birthplaces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947" y="4598491"/>
            <a:ext cx="8202960" cy="64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30M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2550" y="5500836"/>
            <a:ext cx="2767608" cy="36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California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4947" y="5912941"/>
            <a:ext cx="8202960" cy="7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6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Golden State boasts a significant population, contributing numerous players to the Super Bowl.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9944" y="4598491"/>
            <a:ext cx="8203109" cy="64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20M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7694" y="5500836"/>
            <a:ext cx="2767607" cy="36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Texas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944" y="5912941"/>
            <a:ext cx="8203109" cy="7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6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Lone Star State is another major contributor to the NFL, with numerous players hailing from its cities.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947" y="7567613"/>
            <a:ext cx="8202960" cy="64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15M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2550" y="8469957"/>
            <a:ext cx="2767608" cy="36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Florida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947" y="8882062"/>
            <a:ext cx="8202960" cy="7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6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Florida's sunny climate and strong athletic programs attract athletes and contribute to its representation in the NFL.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9944" y="7567613"/>
            <a:ext cx="8203109" cy="64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12M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7694" y="8469957"/>
            <a:ext cx="2767607" cy="36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New York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9944" y="8882062"/>
            <a:ext cx="8203109" cy="7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6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Empire State, with its rich history of football, continues to produce talented players for the NFL.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8127" y="715416"/>
            <a:ext cx="9493746" cy="177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Embedded Links to Additional Census Data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8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8127" y="3846016"/>
            <a:ext cx="3457724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Global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127" y="4377332"/>
            <a:ext cx="4539406" cy="14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Explore global population trends and how they impact the sports landscape.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92231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22317" y="3846016"/>
            <a:ext cx="3457724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Urban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22317" y="4377332"/>
            <a:ext cx="4539555" cy="14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Dive deeper into the demographics of specific cities and their influence on sports.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8127" y="663014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68127" y="7569547"/>
            <a:ext cx="3457724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127" y="8100864"/>
            <a:ext cx="4539406" cy="14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Analyze data trends over time and their implications for the future of sports.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5922317" y="663014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922317" y="7569547"/>
            <a:ext cx="3457724" cy="46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Regional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22317" y="8100864"/>
            <a:ext cx="4539555" cy="14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Discover regional differences in population and their impact on sports participation.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B2428-B1D8-BFE9-5369-1953E1496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5" y="718520"/>
            <a:ext cx="18014289" cy="8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43253-4CAD-F994-F9C1-84934382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" y="599441"/>
            <a:ext cx="17909499" cy="90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7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7044" y="670620"/>
            <a:ext cx="15952440" cy="83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The Backstory: Data Nerds Seek New Rooting Interests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987404" y="2002334"/>
            <a:ext cx="2045940" cy="1844725"/>
          </a:xfrm>
          <a:custGeom>
            <a:avLst/>
            <a:gdLst/>
            <a:ahLst/>
            <a:cxnLst/>
            <a:rect l="l" t="t" r="r" b="b"/>
            <a:pathLst>
              <a:path w="2045940" h="1844725">
                <a:moveTo>
                  <a:pt x="0" y="0"/>
                </a:moveTo>
                <a:lnTo>
                  <a:pt x="2045940" y="0"/>
                </a:lnTo>
                <a:lnTo>
                  <a:pt x="2045940" y="1844725"/>
                </a:lnTo>
                <a:lnTo>
                  <a:pt x="0" y="1844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" b="-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49726" y="2808237"/>
            <a:ext cx="121295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3821" y="2434232"/>
            <a:ext cx="3132236" cy="4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Playoff Elimination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3821" y="2899916"/>
            <a:ext cx="9643914" cy="49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creators were disappointed after their teams were eliminated from the playoffs.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95851" y="3866406"/>
            <a:ext cx="11252597" cy="14288"/>
            <a:chOff x="0" y="0"/>
            <a:chExt cx="15003463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3526" cy="19050"/>
            </a:xfrm>
            <a:custGeom>
              <a:avLst/>
              <a:gdLst/>
              <a:ahLst/>
              <a:cxnLst/>
              <a:rect l="l" t="t" r="r" b="b"/>
              <a:pathLst>
                <a:path w="1500352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94001" y="0"/>
                  </a:lnTo>
                  <a:cubicBezTo>
                    <a:pt x="14999208" y="0"/>
                    <a:pt x="15003526" y="4318"/>
                    <a:pt x="15003526" y="9525"/>
                  </a:cubicBezTo>
                  <a:cubicBezTo>
                    <a:pt x="15003526" y="14732"/>
                    <a:pt x="14999208" y="19050"/>
                    <a:pt x="1499400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964359" y="3909566"/>
            <a:ext cx="4092029" cy="1844725"/>
          </a:xfrm>
          <a:custGeom>
            <a:avLst/>
            <a:gdLst/>
            <a:ahLst/>
            <a:cxnLst/>
            <a:rect l="l" t="t" r="r" b="b"/>
            <a:pathLst>
              <a:path w="4092029" h="1844725">
                <a:moveTo>
                  <a:pt x="0" y="0"/>
                </a:moveTo>
                <a:lnTo>
                  <a:pt x="4092028" y="0"/>
                </a:lnTo>
                <a:lnTo>
                  <a:pt x="4092028" y="1844725"/>
                </a:lnTo>
                <a:lnTo>
                  <a:pt x="0" y="184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" b="-3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23085" y="4476452"/>
            <a:ext cx="174426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6866" y="4341465"/>
            <a:ext cx="3132236" cy="4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 Exploration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6866" y="4807149"/>
            <a:ext cx="9108876" cy="49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They turned to data to find new teams and players to root for in the Super Bowl.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118896" y="5773639"/>
            <a:ext cx="10229552" cy="14288"/>
            <a:chOff x="0" y="0"/>
            <a:chExt cx="13639403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39419" cy="19050"/>
            </a:xfrm>
            <a:custGeom>
              <a:avLst/>
              <a:gdLst/>
              <a:ahLst/>
              <a:cxnLst/>
              <a:rect l="l" t="t" r="r" b="b"/>
              <a:pathLst>
                <a:path w="1363941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9894" y="0"/>
                  </a:lnTo>
                  <a:cubicBezTo>
                    <a:pt x="13635101" y="0"/>
                    <a:pt x="13639419" y="4318"/>
                    <a:pt x="13639419" y="9525"/>
                  </a:cubicBezTo>
                  <a:cubicBezTo>
                    <a:pt x="13639419" y="14732"/>
                    <a:pt x="13635101" y="19050"/>
                    <a:pt x="1362989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941314" y="5816799"/>
            <a:ext cx="6138119" cy="1844725"/>
          </a:xfrm>
          <a:custGeom>
            <a:avLst/>
            <a:gdLst/>
            <a:ahLst/>
            <a:cxnLst/>
            <a:rect l="l" t="t" r="r" b="b"/>
            <a:pathLst>
              <a:path w="6138119" h="1844725">
                <a:moveTo>
                  <a:pt x="0" y="0"/>
                </a:moveTo>
                <a:lnTo>
                  <a:pt x="6138118" y="0"/>
                </a:lnTo>
                <a:lnTo>
                  <a:pt x="6138118" y="1844725"/>
                </a:lnTo>
                <a:lnTo>
                  <a:pt x="0" y="1844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" b="-11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19514" y="6383685"/>
            <a:ext cx="181421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29910" y="6048226"/>
            <a:ext cx="3132236" cy="4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Census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29910" y="6513910"/>
            <a:ext cx="8830567" cy="89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They discovered a wealth of census data about player birthplaces and population figures.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141940" y="7680871"/>
            <a:ext cx="9206507" cy="14288"/>
            <a:chOff x="0" y="0"/>
            <a:chExt cx="12275343" cy="190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75312" cy="19050"/>
            </a:xfrm>
            <a:custGeom>
              <a:avLst/>
              <a:gdLst/>
              <a:ahLst/>
              <a:cxnLst/>
              <a:rect l="l" t="t" r="r" b="b"/>
              <a:pathLst>
                <a:path w="1227531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65787" y="0"/>
                  </a:lnTo>
                  <a:cubicBezTo>
                    <a:pt x="12270994" y="0"/>
                    <a:pt x="12275312" y="4318"/>
                    <a:pt x="12275312" y="9525"/>
                  </a:cubicBezTo>
                  <a:cubicBezTo>
                    <a:pt x="12275312" y="14732"/>
                    <a:pt x="12270994" y="19050"/>
                    <a:pt x="1226578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918270" y="7724031"/>
            <a:ext cx="8184208" cy="1844725"/>
          </a:xfrm>
          <a:custGeom>
            <a:avLst/>
            <a:gdLst/>
            <a:ahLst/>
            <a:cxnLst/>
            <a:rect l="l" t="t" r="r" b="b"/>
            <a:pathLst>
              <a:path w="8184208" h="1844725">
                <a:moveTo>
                  <a:pt x="0" y="0"/>
                </a:moveTo>
                <a:lnTo>
                  <a:pt x="8184208" y="0"/>
                </a:lnTo>
                <a:lnTo>
                  <a:pt x="8184208" y="1844725"/>
                </a:lnTo>
                <a:lnTo>
                  <a:pt x="0" y="184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8" b="-98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14008" y="8290917"/>
            <a:ext cx="192584" cy="60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52955" y="7955459"/>
            <a:ext cx="3132236" cy="4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Visualization 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52955" y="8421141"/>
            <a:ext cx="7807524" cy="89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They decided to create a fun and engaging visualization to share their findings.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811858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Roster Data for the Competing Teams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061395"/>
            <a:ext cx="9455051" cy="6361211"/>
            <a:chOff x="0" y="0"/>
            <a:chExt cx="12606735" cy="84816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06782" cy="8481568"/>
            </a:xfrm>
            <a:custGeom>
              <a:avLst/>
              <a:gdLst/>
              <a:ahLst/>
              <a:cxnLst/>
              <a:rect l="l" t="t" r="r" b="b"/>
              <a:pathLst>
                <a:path w="12606782" h="8481568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12441555" y="0"/>
                  </a:lnTo>
                  <a:lnTo>
                    <a:pt x="12441555" y="6350"/>
                  </a:lnTo>
                  <a:lnTo>
                    <a:pt x="12441555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8316468"/>
                  </a:lnTo>
                  <a:lnTo>
                    <a:pt x="12600432" y="8316468"/>
                  </a:lnTo>
                  <a:lnTo>
                    <a:pt x="12606782" y="8316468"/>
                  </a:lnTo>
                  <a:cubicBezTo>
                    <a:pt x="12606782" y="8407654"/>
                    <a:pt x="12532868" y="8481568"/>
                    <a:pt x="12441555" y="8481568"/>
                  </a:cubicBezTo>
                  <a:lnTo>
                    <a:pt x="12441555" y="8475218"/>
                  </a:lnTo>
                  <a:lnTo>
                    <a:pt x="12441555" y="8481568"/>
                  </a:lnTo>
                  <a:lnTo>
                    <a:pt x="165227" y="8481568"/>
                  </a:lnTo>
                  <a:lnTo>
                    <a:pt x="165227" y="8475218"/>
                  </a:lnTo>
                  <a:lnTo>
                    <a:pt x="165227" y="8481568"/>
                  </a:lnTo>
                  <a:cubicBezTo>
                    <a:pt x="74041" y="8481568"/>
                    <a:pt x="0" y="8407654"/>
                    <a:pt x="0" y="831646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316468"/>
                  </a:lnTo>
                  <a:lnTo>
                    <a:pt x="6350" y="8316468"/>
                  </a:lnTo>
                  <a:lnTo>
                    <a:pt x="12700" y="8316468"/>
                  </a:lnTo>
                  <a:cubicBezTo>
                    <a:pt x="12700" y="8400669"/>
                    <a:pt x="81026" y="8468868"/>
                    <a:pt x="165227" y="8468868"/>
                  </a:cubicBezTo>
                  <a:lnTo>
                    <a:pt x="12441555" y="8468868"/>
                  </a:lnTo>
                  <a:cubicBezTo>
                    <a:pt x="12525756" y="8468868"/>
                    <a:pt x="12594082" y="8400669"/>
                    <a:pt x="12594082" y="8316468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55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59762" y="3075682"/>
            <a:ext cx="9426476" cy="812899"/>
            <a:chOff x="0" y="0"/>
            <a:chExt cx="12568635" cy="1083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143577" y="3150542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Player Name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4885" y="3150542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Position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61429" y="3150542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17974" y="3150542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Birthplace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9762" y="3888581"/>
            <a:ext cx="9426476" cy="1266528"/>
            <a:chOff x="0" y="0"/>
            <a:chExt cx="12568635" cy="16887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143577" y="3963441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Tom Brady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04885" y="3963441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Quarterback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1429" y="3963441"/>
            <a:ext cx="17799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New England Patriots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17974" y="3963441"/>
            <a:ext cx="1784747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San Mateo, California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859762" y="5155109"/>
            <a:ext cx="9426476" cy="1266527"/>
            <a:chOff x="0" y="0"/>
            <a:chExt cx="12568635" cy="1688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143577" y="5229969"/>
            <a:ext cx="1784747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Rob Gronkowski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04885" y="5229969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Tight 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61429" y="5229969"/>
            <a:ext cx="17799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New England Patriots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17974" y="5229969"/>
            <a:ext cx="1784747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Amherst, New York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859762" y="6421636"/>
            <a:ext cx="9426476" cy="1266527"/>
            <a:chOff x="0" y="0"/>
            <a:chExt cx="12568635" cy="16887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8143577" y="6496496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Nick Foles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04885" y="6496496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Quarterback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61429" y="6496496"/>
            <a:ext cx="17799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Philadelphia Eagles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17974" y="6496496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Austin, Texas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859762" y="7688164"/>
            <a:ext cx="9426476" cy="1720155"/>
            <a:chOff x="0" y="0"/>
            <a:chExt cx="12568635" cy="22935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568682" cy="2293493"/>
            </a:xfrm>
            <a:custGeom>
              <a:avLst/>
              <a:gdLst/>
              <a:ahLst/>
              <a:cxnLst/>
              <a:rect l="l" t="t" r="r" b="b"/>
              <a:pathLst>
                <a:path w="12568682" h="2293493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8143577" y="7763024"/>
            <a:ext cx="178474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Zach Ertz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04885" y="7763024"/>
            <a:ext cx="177998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Tight 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61429" y="7763024"/>
            <a:ext cx="17799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Philadelphia Eagles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217974" y="7763024"/>
            <a:ext cx="1784747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West Chester, Pennsylvania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341" y="703212"/>
            <a:ext cx="9497317" cy="178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Birthplace Information for Each Player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6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60910" y="3147417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Player Name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0910" y="3677691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Each player's profile includes their name, position, and current team.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66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60910" y="5356324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Birthplace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0910" y="5886599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interactive map allows users to explore player birthplaces and discover interesting patterns.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6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r="-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60910" y="7565231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Population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0910" y="8095506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Users can also view population figures for each player's hometown and compare them to other locations.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Custom</PresentationFormat>
  <Paragraphs>94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Arimo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Super-Bowl-52-A-Census-of-Players.pptx</dc:title>
  <cp:lastModifiedBy>samrudh m</cp:lastModifiedBy>
  <cp:revision>2</cp:revision>
  <dcterms:created xsi:type="dcterms:W3CDTF">2006-08-16T00:00:00Z</dcterms:created>
  <dcterms:modified xsi:type="dcterms:W3CDTF">2024-12-24T04:08:28Z</dcterms:modified>
  <dc:identifier>DAGaLKHdeNU</dc:identifier>
</cp:coreProperties>
</file>